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5" r:id="rId17"/>
    <p:sldId id="306" r:id="rId1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198"/>
    <a:srgbClr val="74CEBB"/>
    <a:srgbClr val="B8E6DC"/>
    <a:srgbClr val="2B7D6B"/>
    <a:srgbClr val="303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6"/>
    <p:restoredTop sz="77142"/>
  </p:normalViewPr>
  <p:slideViewPr>
    <p:cSldViewPr snapToGrid="0" showGuides="1">
      <p:cViewPr varScale="1">
        <p:scale>
          <a:sx n="58" d="100"/>
          <a:sy n="58" d="100"/>
        </p:scale>
        <p:origin x="912" y="42"/>
      </p:cViewPr>
      <p:guideLst>
        <p:guide orient="horz" pos="19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95A747-8555-4E19-AB85-A3E1B43E6E4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r>
              <a:rPr lang="zh-CN" altLang="en-US" dirty="0"/>
              <a:t>封面标题特殊字体为百度简综艺.可以自行下载使用或改为微软雅黑.</a:t>
            </a: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 dirty="0">
                <a:sym typeface="+mn-ea"/>
              </a:rPr>
              <a:t>Click here to edit the master text style</a:t>
            </a:r>
            <a:endParaRPr lang="zh-CN" altLang="en-US" sz="2800" strike="noStrike" noProof="1" dirty="0"/>
          </a:p>
          <a:p>
            <a:pPr lvl="1" fontAlgn="auto"/>
            <a:r>
              <a:rPr lang="zh-CN" altLang="en-US" sz="2800" strike="noStrike" noProof="1" dirty="0">
                <a:sym typeface="+mn-ea"/>
              </a:rPr>
              <a:t>The second level</a:t>
            </a:r>
            <a:endParaRPr lang="zh-CN" altLang="en-US" sz="2800" strike="noStrike" noProof="1" dirty="0"/>
          </a:p>
          <a:p>
            <a:pPr lvl="2" fontAlgn="auto"/>
            <a:r>
              <a:rPr lang="zh-CN" altLang="en-US" sz="2800" strike="noStrike" noProof="1" dirty="0">
                <a:sym typeface="+mn-ea"/>
              </a:rPr>
              <a:t>The third level</a:t>
            </a:r>
            <a:endParaRPr lang="zh-CN" altLang="en-US" sz="2800" strike="noStrike" noProof="1" dirty="0"/>
          </a:p>
          <a:p>
            <a:pPr lvl="3" fontAlgn="auto"/>
            <a:r>
              <a:rPr lang="zh-CN" altLang="en-US" sz="2800" strike="noStrike" noProof="1" dirty="0">
                <a:sym typeface="+mn-ea"/>
              </a:rPr>
              <a:t>The fourth level</a:t>
            </a:r>
            <a:endParaRPr lang="zh-CN" altLang="en-US" sz="2800" strike="noStrike" noProof="1" dirty="0"/>
          </a:p>
          <a:p>
            <a:pPr lvl="4" fontAlgn="auto"/>
            <a:r>
              <a:rPr lang="zh-CN" altLang="en-US" sz="2800" strike="noStrike" noProof="1" dirty="0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2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0" name="文本框 4"/>
          <p:cNvSpPr txBox="1"/>
          <p:nvPr/>
        </p:nvSpPr>
        <p:spPr>
          <a:xfrm>
            <a:off x="3509963" y="2673350"/>
            <a:ext cx="5346700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JUnit 5 Spring</a:t>
            </a:r>
            <a:endParaRPr lang="en-US" altLang="zh-CN" sz="60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7)"/>
          <p:cNvPicPr>
            <a:picLocks noChangeAspect="1"/>
          </p:cNvPicPr>
          <p:nvPr/>
        </p:nvPicPr>
        <p:blipFill>
          <a:blip r:embed="rId1"/>
          <a:srcRect l="25203" t="11056" r="2385" b="17111"/>
          <a:stretch>
            <a:fillRect/>
          </a:stretch>
        </p:blipFill>
        <p:spPr>
          <a:xfrm>
            <a:off x="0" y="1285875"/>
            <a:ext cx="12192000" cy="5572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1820" y="406400"/>
            <a:ext cx="83743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Service Testing</a:t>
            </a:r>
            <a:endParaRPr 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8)"/>
          <p:cNvPicPr>
            <a:picLocks noChangeAspect="1"/>
          </p:cNvPicPr>
          <p:nvPr/>
        </p:nvPicPr>
        <p:blipFill>
          <a:blip r:embed="rId1"/>
          <a:srcRect l="25375" t="10454" r="1792" b="20731"/>
          <a:stretch>
            <a:fillRect/>
          </a:stretch>
        </p:blipFill>
        <p:spPr>
          <a:xfrm>
            <a:off x="0" y="1203325"/>
            <a:ext cx="12192635" cy="56553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11020" y="292100"/>
            <a:ext cx="85699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Create And Update Method Testing</a:t>
            </a:r>
            <a:endParaRPr 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19)"/>
          <p:cNvPicPr>
            <a:picLocks noChangeAspect="1"/>
          </p:cNvPicPr>
          <p:nvPr/>
        </p:nvPicPr>
        <p:blipFill>
          <a:blip r:embed="rId1"/>
          <a:srcRect l="25120" t="10454" r="1958" b="34769"/>
          <a:stretch>
            <a:fillRect/>
          </a:stretch>
        </p:blipFill>
        <p:spPr>
          <a:xfrm>
            <a:off x="0" y="1120140"/>
            <a:ext cx="12191365" cy="57372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11020" y="292100"/>
            <a:ext cx="85699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Method Testing</a:t>
            </a:r>
            <a:endParaRPr 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20)"/>
          <p:cNvPicPr>
            <a:picLocks noChangeAspect="1"/>
          </p:cNvPicPr>
          <p:nvPr/>
        </p:nvPicPr>
        <p:blipFill>
          <a:blip r:embed="rId1"/>
          <a:srcRect l="25292" t="32639" r="2297" b="8204"/>
          <a:stretch>
            <a:fillRect/>
          </a:stretch>
        </p:blipFill>
        <p:spPr>
          <a:xfrm>
            <a:off x="0" y="1234440"/>
            <a:ext cx="12192000" cy="56235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11020" y="292100"/>
            <a:ext cx="85699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All Method Testing</a:t>
            </a:r>
            <a:endParaRPr 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21)"/>
          <p:cNvPicPr>
            <a:picLocks noChangeAspect="1"/>
          </p:cNvPicPr>
          <p:nvPr/>
        </p:nvPicPr>
        <p:blipFill>
          <a:blip r:embed="rId1"/>
          <a:srcRect l="24953" t="36556" r="2724" b="10019"/>
          <a:stretch>
            <a:fillRect/>
          </a:stretch>
        </p:blipFill>
        <p:spPr>
          <a:xfrm>
            <a:off x="0" y="1368425"/>
            <a:ext cx="12192000" cy="54895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11020" y="292100"/>
            <a:ext cx="85699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Delete Method Testing</a:t>
            </a:r>
            <a:endParaRPr 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Screenshot (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2)"/>
          <p:cNvPicPr>
            <a:picLocks noChangeAspect="1"/>
          </p:cNvPicPr>
          <p:nvPr>
            <p:ph idx="1"/>
          </p:nvPr>
        </p:nvPicPr>
        <p:blipFill>
          <a:blip r:embed="rId1"/>
          <a:srcRect l="31749" t="15375" r="11787" b="21975"/>
          <a:stretch>
            <a:fillRect/>
          </a:stretch>
        </p:blipFill>
        <p:spPr>
          <a:xfrm>
            <a:off x="2430780" y="1917065"/>
            <a:ext cx="7053580" cy="40881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30780" y="1037590"/>
            <a:ext cx="608584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32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Application.yml</a:t>
            </a:r>
            <a:endParaRPr lang="en-US" sz="32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484495" y="1182370"/>
            <a:ext cx="438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(H2 DB Configuration for testing)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3)"/>
          <p:cNvPicPr>
            <a:picLocks noChangeAspect="1"/>
          </p:cNvPicPr>
          <p:nvPr/>
        </p:nvPicPr>
        <p:blipFill>
          <a:blip r:embed="rId1"/>
          <a:srcRect l="25292" t="10750" r="2214" b="8056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4)"/>
          <p:cNvPicPr>
            <a:picLocks noChangeAspect="1"/>
          </p:cNvPicPr>
          <p:nvPr/>
        </p:nvPicPr>
        <p:blipFill>
          <a:blip r:embed="rId1"/>
          <a:srcRect l="25292" t="10660" r="2130" b="7267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WPS Presentation</Application>
  <PresentationFormat/>
  <Paragraphs>16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Microsoft YaHei</vt:lpstr>
      <vt:lpstr>Arial Unicode MS</vt:lpstr>
      <vt:lpstr>Calibri</vt:lpstr>
      <vt:lpstr>Bebas Neue</vt:lpstr>
      <vt:lpstr>Segoe Print</vt:lpstr>
      <vt:lpstr>FontAwesome</vt:lpstr>
      <vt:lpstr>Arial Unicode MS</vt:lpstr>
      <vt:lpstr>Calibri Light</vt:lpstr>
      <vt:lpstr>Bebas Neue</vt:lpstr>
      <vt:lpstr>Roboto Condensed</vt:lpstr>
      <vt:lpstr>Open Sans Condensed Light</vt:lpstr>
      <vt:lpstr>Helvetica Light</vt:lpstr>
      <vt:lpstr>Kontrapunkt Bob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dollop-java-5</cp:lastModifiedBy>
  <cp:revision>28</cp:revision>
  <dcterms:created xsi:type="dcterms:W3CDTF">2015-07-07T12:57:00Z</dcterms:created>
  <dcterms:modified xsi:type="dcterms:W3CDTF">2024-01-20T13:09:38Z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1033-12.2.0.13431</vt:lpwstr>
  </property>
  <property fmtid="{D5CDD505-2E9C-101B-9397-08002B2CF9AE}" pid="3" name="ICV">
    <vt:lpwstr>8D88A179FE0440A5959C978607C8A7CE_11</vt:lpwstr>
  </property>
</Properties>
</file>